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2026-05-19T01:13:06Z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